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0"/>
  </p:notesMasterIdLst>
  <p:sldIdLst>
    <p:sldId id="256" r:id="rId3"/>
    <p:sldId id="257" r:id="rId4"/>
    <p:sldId id="261" r:id="rId5"/>
    <p:sldId id="262" r:id="rId6"/>
    <p:sldId id="264" r:id="rId7"/>
    <p:sldId id="266" r:id="rId8"/>
    <p:sldId id="267" r:id="rId9"/>
    <p:sldId id="269" r:id="rId10"/>
    <p:sldId id="270" r:id="rId11"/>
    <p:sldId id="271" r:id="rId12"/>
    <p:sldId id="273" r:id="rId13"/>
    <p:sldId id="272" r:id="rId14"/>
    <p:sldId id="263" r:id="rId15"/>
    <p:sldId id="265" r:id="rId16"/>
    <p:sldId id="258" r:id="rId17"/>
    <p:sldId id="260" r:id="rId18"/>
    <p:sldId id="259" r:id="rId19"/>
  </p:sldIdLst>
  <p:sldSz cx="12192000" cy="6858000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9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2399A34E-09DC-4B3F-A516-70A472CDDFCF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67080" y="4777200"/>
            <a:ext cx="5334840" cy="390816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25" name="TextShape 3"/>
          <p:cNvSpPr txBox="1"/>
          <p:nvPr/>
        </p:nvSpPr>
        <p:spPr>
          <a:xfrm>
            <a:off x="3777480" y="9428760"/>
            <a:ext cx="2889720" cy="497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2B0146C-D66C-42CF-BAAE-E91048BF9CA0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67080" y="4777200"/>
            <a:ext cx="5334840" cy="390816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28" name="TextShape 3"/>
          <p:cNvSpPr txBox="1"/>
          <p:nvPr/>
        </p:nvSpPr>
        <p:spPr>
          <a:xfrm>
            <a:off x="3777480" y="9428760"/>
            <a:ext cx="2889720" cy="497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BACFF16-D965-454F-A799-0AD9AC2EF47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0676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0676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1358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8B8B8B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246480" y="6356520"/>
            <a:ext cx="5699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8B8B8B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088920" y="6356520"/>
            <a:ext cx="22644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85D90B6-A5A2-4346-8C64-C50F2BA30FDC}" type="slidenum">
              <a:rPr lang="en-US" sz="14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4" name="Line 5"/>
          <p:cNvSpPr/>
          <p:nvPr/>
        </p:nvSpPr>
        <p:spPr>
          <a:xfrm>
            <a:off x="1828800" y="3555720"/>
            <a:ext cx="8634600" cy="0"/>
          </a:xfrm>
          <a:prstGeom prst="line">
            <a:avLst/>
          </a:prstGeom>
          <a:ln w="763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Picture 4"/>
          <p:cNvPicPr/>
          <p:nvPr/>
        </p:nvPicPr>
        <p:blipFill>
          <a:blip r:embed="rId14"/>
          <a:srcRect l="22341" t="22940" r="20645" b="22100"/>
          <a:stretch/>
        </p:blipFill>
        <p:spPr>
          <a:xfrm>
            <a:off x="83160" y="39960"/>
            <a:ext cx="1142640" cy="1082160"/>
          </a:xfrm>
          <a:prstGeom prst="rect">
            <a:avLst/>
          </a:prstGeom>
          <a:ln>
            <a:noFill/>
          </a:ln>
        </p:spPr>
      </p:pic>
      <p:sp>
        <p:nvSpPr>
          <p:cNvPr id="6" name="CustomShape 6"/>
          <p:cNvSpPr/>
          <p:nvPr/>
        </p:nvSpPr>
        <p:spPr>
          <a:xfrm>
            <a:off x="1184760" y="207360"/>
            <a:ext cx="3221640" cy="104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>
            <a:normAutofit fontScale="90500" lnSpcReduction="2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DIPARTIMENTO DI ELETTRONICA</a:t>
            </a:r>
            <a:br/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INFORMAZIONE E BIOINGEGNERIA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600" b="0" strike="noStrike" spc="-1">
                <a:solidFill>
                  <a:srgbClr val="FFFFFF"/>
                </a:solidFill>
                <a:latin typeface="Calibri"/>
              </a:rPr>
              <a:t>POLITECNICO</a:t>
            </a:r>
            <a:br/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MILANO 1863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 flipV="1">
            <a:off x="0" y="6269400"/>
            <a:ext cx="12191760" cy="11412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0" y="0"/>
            <a:ext cx="12191760" cy="88992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424800" y="87120"/>
            <a:ext cx="11002680" cy="6825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Fare clic per modificare lo stile del titolo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7" name="Picture 4"/>
          <p:cNvPicPr/>
          <p:nvPr/>
        </p:nvPicPr>
        <p:blipFill>
          <a:blip r:embed="rId14"/>
          <a:srcRect l="22336" t="22930" r="20633" b="22095"/>
          <a:stretch/>
        </p:blipFill>
        <p:spPr>
          <a:xfrm>
            <a:off x="11527560" y="139320"/>
            <a:ext cx="564480" cy="566640"/>
          </a:xfrm>
          <a:prstGeom prst="rect">
            <a:avLst/>
          </a:prstGeom>
          <a:ln>
            <a:noFill/>
          </a:ln>
        </p:spPr>
      </p:pic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424800" y="977400"/>
            <a:ext cx="10280160" cy="52009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Modifica gli stili del testo dello schema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Secondo livello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900000" lvl="2" indent="-215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6000"/>
              <a:buFont typeface="Courier New"/>
              <a:buChar char="o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Terzo livello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285920" lvl="3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Quarto livello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1542960" lvl="4" indent="-171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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Quinto livello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dt"/>
          </p:nvPr>
        </p:nvSpPr>
        <p:spPr>
          <a:xfrm>
            <a:off x="485640" y="6451200"/>
            <a:ext cx="2190960" cy="326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ftr"/>
          </p:nvPr>
        </p:nvSpPr>
        <p:spPr>
          <a:xfrm>
            <a:off x="2816640" y="6384960"/>
            <a:ext cx="6558480" cy="458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sldNum"/>
          </p:nvPr>
        </p:nvSpPr>
        <p:spPr>
          <a:xfrm>
            <a:off x="9727920" y="6476760"/>
            <a:ext cx="1978200" cy="3009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2D15EB0-5643-4373-A53D-5D18304776E3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52" name="Immagine 6"/>
          <p:cNvPicPr/>
          <p:nvPr/>
        </p:nvPicPr>
        <p:blipFill>
          <a:blip r:embed="rId15"/>
          <a:stretch/>
        </p:blipFill>
        <p:spPr>
          <a:xfrm>
            <a:off x="11196360" y="1450080"/>
            <a:ext cx="892080" cy="350640"/>
          </a:xfrm>
          <a:prstGeom prst="rect">
            <a:avLst/>
          </a:prstGeom>
          <a:ln>
            <a:noFill/>
          </a:ln>
        </p:spPr>
      </p:pic>
      <p:pic>
        <p:nvPicPr>
          <p:cNvPr id="53" name="Immagine 3"/>
          <p:cNvPicPr/>
          <p:nvPr/>
        </p:nvPicPr>
        <p:blipFill>
          <a:blip r:embed="rId16"/>
          <a:stretch/>
        </p:blipFill>
        <p:spPr>
          <a:xfrm>
            <a:off x="10728000" y="1010880"/>
            <a:ext cx="1399320" cy="318240"/>
          </a:xfrm>
          <a:prstGeom prst="rect">
            <a:avLst/>
          </a:prstGeom>
          <a:ln>
            <a:noFill/>
          </a:ln>
        </p:spPr>
      </p:pic>
      <p:pic>
        <p:nvPicPr>
          <p:cNvPr id="54" name="Picture 6"/>
          <p:cNvPicPr/>
          <p:nvPr/>
        </p:nvPicPr>
        <p:blipFill>
          <a:blip r:embed="rId17"/>
          <a:stretch/>
        </p:blipFill>
        <p:spPr>
          <a:xfrm>
            <a:off x="11358720" y="1895760"/>
            <a:ext cx="726480" cy="35172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.qt.io/qt-5/index.html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atplotlib.org/3.1.1/index.html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0" y="5848920"/>
            <a:ext cx="12191760" cy="1039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TextShape 2"/>
          <p:cNvSpPr txBox="1"/>
          <p:nvPr/>
        </p:nvSpPr>
        <p:spPr>
          <a:xfrm>
            <a:off x="1230840" y="2707920"/>
            <a:ext cx="9730080" cy="6940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lnSpcReduction="10000"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FFFFFF"/>
                </a:solidFill>
                <a:latin typeface="Calibri Light"/>
              </a:rPr>
              <a:t>Smart Networks and Service Orchestration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TextShape 3"/>
          <p:cNvSpPr txBox="1"/>
          <p:nvPr/>
        </p:nvSpPr>
        <p:spPr>
          <a:xfrm>
            <a:off x="778681" y="3727080"/>
            <a:ext cx="10433270" cy="1530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 dirty="0">
                <a:solidFill>
                  <a:srgbClr val="FFFFFF"/>
                </a:solidFill>
                <a:latin typeface="Calibri"/>
              </a:rPr>
              <a:t>ALARM MANAGEMENT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Project Presentation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FFFFFF"/>
                </a:solidFill>
                <a:latin typeface="Calibri"/>
              </a:rPr>
              <a:t>Politecnico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 di Milano, May 30</a:t>
            </a:r>
            <a:r>
              <a:rPr lang="en-US" sz="2800" b="0" strike="noStrike" spc="-1" baseline="30000" dirty="0">
                <a:solidFill>
                  <a:srgbClr val="FFFFFF"/>
                </a:solidFill>
                <a:latin typeface="Calibri"/>
              </a:rPr>
              <a:t>th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 2020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00" name="Immagine 10"/>
          <p:cNvPicPr/>
          <p:nvPr/>
        </p:nvPicPr>
        <p:blipFill>
          <a:blip r:embed="rId3"/>
          <a:stretch/>
        </p:blipFill>
        <p:spPr>
          <a:xfrm>
            <a:off x="5899320" y="-15120"/>
            <a:ext cx="6292440" cy="285048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101" name="CustomShape 4"/>
          <p:cNvSpPr/>
          <p:nvPr/>
        </p:nvSpPr>
        <p:spPr>
          <a:xfrm>
            <a:off x="-589680" y="5130720"/>
            <a:ext cx="13378680" cy="1642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" name="Immagine 16"/>
          <p:cNvPicPr/>
          <p:nvPr/>
        </p:nvPicPr>
        <p:blipFill>
          <a:blip r:embed="rId4"/>
          <a:stretch/>
        </p:blipFill>
        <p:spPr>
          <a:xfrm>
            <a:off x="9637920" y="5794200"/>
            <a:ext cx="2059560" cy="969840"/>
          </a:xfrm>
          <a:prstGeom prst="rect">
            <a:avLst/>
          </a:prstGeom>
          <a:ln>
            <a:noFill/>
          </a:ln>
          <a:scene3d>
            <a:camera prst="perspectiveContrastingLeftFacing" fov="0">
              <a:rot lat="0" lon="0" rev="0"/>
            </a:camera>
            <a:lightRig rig="threePt" dir="t"/>
          </a:scene3d>
          <a:sp3d z="-88900"/>
        </p:spPr>
      </p:pic>
      <p:pic>
        <p:nvPicPr>
          <p:cNvPr id="103" name="Immagine 3"/>
          <p:cNvPicPr/>
          <p:nvPr/>
        </p:nvPicPr>
        <p:blipFill>
          <a:blip r:embed="rId5"/>
          <a:stretch/>
        </p:blipFill>
        <p:spPr>
          <a:xfrm>
            <a:off x="493920" y="5850360"/>
            <a:ext cx="3107160" cy="707400"/>
          </a:xfrm>
          <a:prstGeom prst="rect">
            <a:avLst/>
          </a:prstGeom>
          <a:ln>
            <a:noFill/>
          </a:ln>
        </p:spPr>
      </p:pic>
      <p:pic>
        <p:nvPicPr>
          <p:cNvPr id="104" name="Immagine 6"/>
          <p:cNvPicPr/>
          <p:nvPr/>
        </p:nvPicPr>
        <p:blipFill>
          <a:blip r:embed="rId6"/>
          <a:stretch/>
        </p:blipFill>
        <p:spPr>
          <a:xfrm>
            <a:off x="4514040" y="5913720"/>
            <a:ext cx="1798560" cy="707400"/>
          </a:xfrm>
          <a:prstGeom prst="rect">
            <a:avLst/>
          </a:prstGeom>
          <a:ln>
            <a:noFill/>
          </a:ln>
        </p:spPr>
      </p:pic>
      <p:pic>
        <p:nvPicPr>
          <p:cNvPr id="105" name="Picture 6"/>
          <p:cNvPicPr/>
          <p:nvPr/>
        </p:nvPicPr>
        <p:blipFill>
          <a:blip r:embed="rId7"/>
          <a:stretch/>
        </p:blipFill>
        <p:spPr>
          <a:xfrm>
            <a:off x="7243560" y="5859360"/>
            <a:ext cx="1463760" cy="708840"/>
          </a:xfrm>
          <a:prstGeom prst="rect">
            <a:avLst/>
          </a:prstGeom>
          <a:ln>
            <a:noFill/>
          </a:ln>
        </p:spPr>
      </p:pic>
      <p:sp>
        <p:nvSpPr>
          <p:cNvPr id="13" name="TextShape 3">
            <a:extLst>
              <a:ext uri="{FF2B5EF4-FFF2-40B4-BE49-F238E27FC236}">
                <a16:creationId xmlns:a16="http://schemas.microsoft.com/office/drawing/2014/main" id="{164E6956-FF6C-4F72-A265-0F2C44F69002}"/>
              </a:ext>
            </a:extLst>
          </p:cNvPr>
          <p:cNvSpPr txBox="1"/>
          <p:nvPr/>
        </p:nvSpPr>
        <p:spPr>
          <a:xfrm>
            <a:off x="506298" y="1293009"/>
            <a:ext cx="5256941" cy="15303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 lnSpcReduction="2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Team: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Fabio Carminati 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Emanuele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alibri"/>
              </a:rPr>
              <a:t>Gallone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 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Andrés Rodriguez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Refresh All Graphs - </a:t>
            </a:r>
            <a:r>
              <a:rPr lang="en-GB" dirty="0"/>
              <a:t>Graph 2: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38A4E5-208C-4B9D-A366-732A72FA7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50" y="1613516"/>
            <a:ext cx="9685714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24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Refresh All Graphs - </a:t>
            </a:r>
            <a:r>
              <a:rPr lang="en-GB" dirty="0"/>
              <a:t>Graph 3: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0BD3C-D1E7-4CF4-9654-E951A0C7F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4" y="1733438"/>
            <a:ext cx="10466667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0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Save</a:t>
            </a:r>
            <a:r>
              <a:rPr lang="en-GB" dirty="0"/>
              <a:t>: it is possible to save either a subset or all the graphs such that a post-analysis and an evaluation of the process can be performed even after we close the GUI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8D6028-9748-496C-94E7-B80B69379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75" y="2511297"/>
            <a:ext cx="4747596" cy="31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22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13</a:t>
            </a:fld>
            <a:endParaRPr lang="en-US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2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4265446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917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Arial"/>
              </a:rPr>
              <a:t>Slide title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424800" y="977400"/>
            <a:ext cx="10280160" cy="33505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8000"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Lorem ipsum dolor sit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amet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consectetur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adipiscing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elit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Sed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posuere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sapien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eu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orci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malesuada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quis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mollis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purus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tristique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Phasellus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sit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amet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dui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eu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eros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condimentum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suscipit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eu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ac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sapien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Donec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porttitor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nunc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a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metus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finibus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finibus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900000" lvl="2" indent="-215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6000"/>
              <a:buFont typeface="Courier New"/>
              <a:buChar char="o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</a:rPr>
              <a:t>Phasellus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</a:rPr>
              <a:t>congue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</a:rPr>
              <a:t>nisl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 ac dui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</a:rPr>
              <a:t>finibus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</a:rPr>
              <a:t>hendrerit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Integer porta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mauris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et ex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blandit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quis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pulvinar dui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rutrum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In at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orci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sed ex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interdum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semper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5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6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070C493-2591-4B34-8397-036B69747E6A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15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117" name="Immagine 6"/>
          <p:cNvPicPr/>
          <p:nvPr/>
        </p:nvPicPr>
        <p:blipFill>
          <a:blip r:embed="rId3"/>
          <a:stretch/>
        </p:blipFill>
        <p:spPr>
          <a:xfrm>
            <a:off x="4060440" y="4485960"/>
            <a:ext cx="3103560" cy="1743120"/>
          </a:xfrm>
          <a:prstGeom prst="rect">
            <a:avLst/>
          </a:prstGeom>
          <a:ln>
            <a:noFill/>
          </a:ln>
        </p:spPr>
      </p:pic>
      <p:pic>
        <p:nvPicPr>
          <p:cNvPr id="118" name="Immagine 7"/>
          <p:cNvPicPr/>
          <p:nvPr/>
        </p:nvPicPr>
        <p:blipFill>
          <a:blip r:embed="rId4"/>
          <a:stretch/>
        </p:blipFill>
        <p:spPr>
          <a:xfrm>
            <a:off x="1948320" y="4485960"/>
            <a:ext cx="2018880" cy="1757520"/>
          </a:xfrm>
          <a:prstGeom prst="rect">
            <a:avLst/>
          </a:prstGeom>
          <a:ln>
            <a:noFill/>
          </a:ln>
        </p:spPr>
      </p:pic>
      <p:sp>
        <p:nvSpPr>
          <p:cNvPr id="119" name="CustomShape 6"/>
          <p:cNvSpPr/>
          <p:nvPr/>
        </p:nvSpPr>
        <p:spPr>
          <a:xfrm>
            <a:off x="6017760" y="6178680"/>
            <a:ext cx="4317120" cy="31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50" b="0" strike="noStrike" spc="-1">
                <a:solidFill>
                  <a:srgbClr val="222222"/>
                </a:solidFill>
                <a:latin typeface="Calibri"/>
              </a:rPr>
              <a:t>[3] Cisco Visual Networking Index. Global mobile data traffic forecast update, 2017-2022</a:t>
            </a:r>
            <a:endParaRPr lang="en-US" sz="7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750" b="0" strike="noStrike" spc="-1">
              <a:latin typeface="Arial"/>
            </a:endParaRPr>
          </a:p>
        </p:txBody>
      </p:sp>
      <p:pic>
        <p:nvPicPr>
          <p:cNvPr id="120" name="Immagine 20"/>
          <p:cNvPicPr/>
          <p:nvPr/>
        </p:nvPicPr>
        <p:blipFill>
          <a:blip r:embed="rId5"/>
          <a:stretch/>
        </p:blipFill>
        <p:spPr>
          <a:xfrm>
            <a:off x="7164000" y="4465800"/>
            <a:ext cx="3528000" cy="173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AB0D-B199-4C21-8876-2B74BCBE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4A38E-463A-46D9-AC95-1BAD664F9047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317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523880" y="1122480"/>
            <a:ext cx="9143640" cy="23029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Calibri Light"/>
              </a:rPr>
              <a:t>THANKS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2666880" y="3905280"/>
            <a:ext cx="7078680" cy="19353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700" b="0" strike="noStrike" spc="-1">
                <a:solidFill>
                  <a:srgbClr val="FFFFFF"/>
                </a:solidFill>
                <a:latin typeface="Calibri"/>
              </a:rPr>
              <a:t>Question time</a:t>
            </a:r>
            <a:endParaRPr lang="en-US" sz="27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129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274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Graphical User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6E146-FE70-412B-B51D-BB578BD32109}"/>
              </a:ext>
            </a:extLst>
          </p:cNvPr>
          <p:cNvSpPr txBox="1"/>
          <p:nvPr/>
        </p:nvSpPr>
        <p:spPr>
          <a:xfrm>
            <a:off x="609480" y="1782395"/>
            <a:ext cx="1073807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Implemented using </a:t>
            </a:r>
            <a:r>
              <a:rPr lang="en-GB" sz="2000" dirty="0">
                <a:hlinkClick r:id="rId2"/>
              </a:rPr>
              <a:t>PyQy5</a:t>
            </a:r>
            <a:endParaRPr lang="en-GB" sz="2000" dirty="0"/>
          </a:p>
          <a:p>
            <a:pPr>
              <a:lnSpc>
                <a:spcPct val="150000"/>
              </a:lnSpc>
            </a:pPr>
            <a:r>
              <a:rPr lang="en-GB" sz="2000" dirty="0"/>
              <a:t>With the Graphical User Interface it is possible to interact with our project in two different moments: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GB" sz="2000" u="sng" dirty="0"/>
              <a:t>Before our analysis starts: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Edit the notification parameters: i.e. which type of notifications we want to receive and the consequential credentials needed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Add new devices that will be part of the simulation </a:t>
            </a:r>
          </a:p>
          <a:p>
            <a:pPr lvl="1" indent="-457200">
              <a:buAutoNum type="arabicPeriod"/>
            </a:pPr>
            <a:endParaRPr lang="en-GB" sz="100" dirty="0"/>
          </a:p>
          <a:p>
            <a:pPr lvl="1" indent="-457200">
              <a:buAutoNum type="arabicPeriod"/>
            </a:pPr>
            <a:endParaRPr lang="en-GB" sz="100" dirty="0"/>
          </a:p>
        </p:txBody>
      </p:sp>
    </p:spTree>
    <p:extLst>
      <p:ext uri="{BB962C8B-B14F-4D97-AF65-F5344CB8AC3E}">
        <p14:creationId xmlns:p14="http://schemas.microsoft.com/office/powerpoint/2010/main" val="327850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854E6D-8771-4B54-ADAB-1D7702FE0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" y="209862"/>
            <a:ext cx="10677994" cy="55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85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Graphical User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6E146-FE70-412B-B51D-BB578BD32109}"/>
              </a:ext>
            </a:extLst>
          </p:cNvPr>
          <p:cNvSpPr txBox="1"/>
          <p:nvPr/>
        </p:nvSpPr>
        <p:spPr>
          <a:xfrm>
            <a:off x="609480" y="1782395"/>
            <a:ext cx="107380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AutoNum type="arabicPeriod"/>
            </a:pPr>
            <a:endParaRPr lang="en-GB" sz="100" dirty="0"/>
          </a:p>
          <a:p>
            <a:pPr lvl="1" indent="-457200">
              <a:buAutoNum type="arabicPeriod"/>
            </a:pPr>
            <a:endParaRPr lang="en-GB" sz="100" dirty="0"/>
          </a:p>
          <a:p>
            <a:r>
              <a:rPr lang="en-GB" sz="2000" dirty="0"/>
              <a:t>2.    </a:t>
            </a:r>
            <a:r>
              <a:rPr lang="en-GB" sz="2000" u="sng" dirty="0"/>
              <a:t>During the analysis </a:t>
            </a:r>
            <a:r>
              <a:rPr lang="en-GB" sz="2000" dirty="0"/>
              <a:t>after we confirm our choices into the </a:t>
            </a:r>
            <a:r>
              <a:rPr lang="en-GB" sz="2000" b="1" dirty="0"/>
              <a:t>Run</a:t>
            </a:r>
            <a:r>
              <a:rPr lang="en-GB" sz="2000" dirty="0"/>
              <a:t> </a:t>
            </a:r>
            <a:r>
              <a:rPr lang="en-GB" sz="2000" i="1" dirty="0"/>
              <a:t>button</a:t>
            </a:r>
            <a:r>
              <a:rPr lang="en-GB" sz="2000" dirty="0"/>
              <a:t> window: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BA8A66-C35A-4582-95E7-41C4387F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974" y="2949314"/>
            <a:ext cx="7363086" cy="211361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E8BA37-4D2C-4A3C-8C8E-C8EC281DFE4D}"/>
              </a:ext>
            </a:extLst>
          </p:cNvPr>
          <p:cNvCxnSpPr/>
          <p:nvPr/>
        </p:nvCxnSpPr>
        <p:spPr>
          <a:xfrm flipV="1">
            <a:off x="7435121" y="5231567"/>
            <a:ext cx="0" cy="76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521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Load Table</a:t>
            </a:r>
            <a:r>
              <a:rPr lang="en-GB" dirty="0"/>
              <a:t>: it fetches the content from the DB table whose values refer to the last update performed by the </a:t>
            </a:r>
            <a:r>
              <a:rPr lang="en-GB" i="1" dirty="0"/>
              <a:t>Worker Threads</a:t>
            </a:r>
            <a:endParaRPr lang="en-GB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15F4AFA7-8037-4962-990B-1704A9B53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47" y="2479916"/>
            <a:ext cx="8544393" cy="3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5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971320"/>
            <a:ext cx="9983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Refresh All Graphs:</a:t>
            </a:r>
            <a:r>
              <a:rPr lang="en-GB" dirty="0"/>
              <a:t> it retrieves the proper data from the DB table and updates consequently the graphs in the three tabs: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 graphs inside the GUI have been created using </a:t>
            </a:r>
            <a:r>
              <a:rPr lang="en-GB" dirty="0">
                <a:hlinkClick r:id="rId2"/>
              </a:rPr>
              <a:t>matplotlib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 each tab below the graph there is an indication about the last refresh 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Graph1: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EF712B-D1A7-4BFC-9A83-F10E1B8301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25710" r="7727" b="-846"/>
          <a:stretch/>
        </p:blipFill>
        <p:spPr>
          <a:xfrm>
            <a:off x="1314137" y="2448648"/>
            <a:ext cx="9983448" cy="34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42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6020</TotalTime>
  <Words>409</Words>
  <Application>Microsoft Office PowerPoint</Application>
  <PresentationFormat>Widescreen</PresentationFormat>
  <Paragraphs>77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Architecture</vt:lpstr>
      <vt:lpstr>PowerPoint Presentation</vt:lpstr>
      <vt:lpstr>Graphical User Interface</vt:lpstr>
      <vt:lpstr>PowerPoint Presentation</vt:lpstr>
      <vt:lpstr>Graphical User Interface</vt:lpstr>
      <vt:lpstr>Graphical User Interface-During the analysis</vt:lpstr>
      <vt:lpstr>Graphical User Interface-During the analysis</vt:lpstr>
      <vt:lpstr>Graphical User Interface-During the analysis</vt:lpstr>
      <vt:lpstr>Graphical User Interface-During the analysis</vt:lpstr>
      <vt:lpstr>Graphical User Interface-During the analysis</vt:lpstr>
      <vt:lpstr>PowerPoint Presentation</vt:lpstr>
      <vt:lpstr>Live Demo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Sebastian Troia</dc:creator>
  <dc:description/>
  <cp:lastModifiedBy>Fabio Carminati</cp:lastModifiedBy>
  <cp:revision>459</cp:revision>
  <cp:lastPrinted>2020-02-12T16:11:07Z</cp:lastPrinted>
  <dcterms:created xsi:type="dcterms:W3CDTF">2020-02-03T11:42:26Z</dcterms:created>
  <dcterms:modified xsi:type="dcterms:W3CDTF">2020-05-22T13:17:34Z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</vt:i4>
  </property>
</Properties>
</file>